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5" r:id="rId3"/>
    <p:sldId id="312" r:id="rId4"/>
    <p:sldId id="308" r:id="rId5"/>
    <p:sldId id="286" r:id="rId6"/>
    <p:sldId id="262" r:id="rId7"/>
    <p:sldId id="287" r:id="rId8"/>
    <p:sldId id="288" r:id="rId9"/>
    <p:sldId id="300" r:id="rId10"/>
    <p:sldId id="307" r:id="rId11"/>
    <p:sldId id="306" r:id="rId12"/>
    <p:sldId id="257" r:id="rId13"/>
    <p:sldId id="263" r:id="rId14"/>
    <p:sldId id="284" r:id="rId15"/>
    <p:sldId id="285" r:id="rId16"/>
    <p:sldId id="289" r:id="rId17"/>
    <p:sldId id="258" r:id="rId18"/>
    <p:sldId id="259" r:id="rId19"/>
    <p:sldId id="290" r:id="rId20"/>
    <p:sldId id="291" r:id="rId21"/>
    <p:sldId id="292" r:id="rId22"/>
    <p:sldId id="293" r:id="rId23"/>
    <p:sldId id="260" r:id="rId24"/>
    <p:sldId id="261" r:id="rId25"/>
    <p:sldId id="264" r:id="rId26"/>
    <p:sldId id="314" r:id="rId27"/>
    <p:sldId id="267" r:id="rId28"/>
    <p:sldId id="269" r:id="rId29"/>
    <p:sldId id="270" r:id="rId30"/>
    <p:sldId id="310" r:id="rId31"/>
    <p:sldId id="313" r:id="rId32"/>
    <p:sldId id="315" r:id="rId33"/>
    <p:sldId id="316" r:id="rId34"/>
    <p:sldId id="271" r:id="rId35"/>
    <p:sldId id="311" r:id="rId36"/>
    <p:sldId id="278" r:id="rId37"/>
    <p:sldId id="276" r:id="rId38"/>
    <p:sldId id="280" r:id="rId39"/>
    <p:sldId id="283" r:id="rId40"/>
    <p:sldId id="296" r:id="rId41"/>
    <p:sldId id="303" r:id="rId42"/>
    <p:sldId id="30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3C8EA29-D6EA-456A-8037-C23AE990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04014"/>
            <a:ext cx="9603275" cy="1049235"/>
          </a:xfrm>
        </p:spPr>
        <p:txBody>
          <a:bodyPr/>
          <a:lstStyle/>
          <a:p>
            <a:r>
              <a:rPr lang="th-TH" dirty="0"/>
              <a:t>สิทธิ์ในการเข้าถึงเมนูในระบบ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AA102E4-9BBC-4B53-A839-A0FA325EA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  <a:p>
            <a:r>
              <a:rPr lang="en-US" dirty="0"/>
              <a:t>HR</a:t>
            </a:r>
          </a:p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94986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8E6E4B-51D4-4442-8526-7A76F5F2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41870"/>
            <a:ext cx="9603275" cy="1049235"/>
          </a:xfrm>
        </p:spPr>
        <p:txBody>
          <a:bodyPr/>
          <a:lstStyle/>
          <a:p>
            <a:r>
              <a:rPr lang="en-US" dirty="0"/>
              <a:t>Book meeting room system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F2BC032-D3CA-4E5F-A9ED-E5E0A550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Meeting Room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Add Meeting Room</a:t>
            </a:r>
          </a:p>
          <a:p>
            <a:r>
              <a:rPr lang="en-US" dirty="0"/>
              <a:t>System admin</a:t>
            </a:r>
          </a:p>
          <a:p>
            <a:r>
              <a:rPr lang="en-US" dirty="0"/>
              <a:t>Set time</a:t>
            </a:r>
          </a:p>
        </p:txBody>
      </p:sp>
    </p:spTree>
    <p:extLst>
      <p:ext uri="{BB962C8B-B14F-4D97-AF65-F5344CB8AC3E}">
        <p14:creationId xmlns:p14="http://schemas.microsoft.com/office/powerpoint/2010/main" val="188024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B34A057-87B4-4B20-AE36-6CA16343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743209"/>
            <a:ext cx="10012451" cy="58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C4A31FF-DF81-4515-AE60-44B93BD2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39524"/>
            <a:ext cx="9603275" cy="1049235"/>
          </a:xfrm>
        </p:spPr>
        <p:txBody>
          <a:bodyPr/>
          <a:lstStyle/>
          <a:p>
            <a:r>
              <a:rPr lang="th-TH" b="1" dirty="0"/>
              <a:t>ตลอด 4 เดือนได้อะไรบ้าง 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E44AD95-9203-46C9-802E-D100867F5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ใน 4 เดือนที่ผ่านมา ได้เรียนรู้แต่ละแผนก โดยทำการวนแผนก ๆ ละ 2 วัน จึงได้เรียนรู้เกี่ยวกับการทำงานของระบบคลังสินค้า</a:t>
            </a:r>
          </a:p>
          <a:p>
            <a:pPr marL="0" indent="0">
              <a:buNone/>
            </a:pPr>
            <a:r>
              <a:rPr lang="th-TH" dirty="0"/>
              <a:t>คร่าว ๆ แผนกที่ไปมี 4 แผนกใหญ่ๆ คือ </a:t>
            </a:r>
            <a:r>
              <a:rPr lang="en-US" dirty="0"/>
              <a:t>AE , TSP , OPT </a:t>
            </a:r>
            <a:r>
              <a:rPr lang="th-TH" dirty="0"/>
              <a:t>และ </a:t>
            </a:r>
            <a:r>
              <a:rPr lang="en-US" dirty="0"/>
              <a:t>IMC </a:t>
            </a:r>
            <a:r>
              <a:rPr lang="th-TH" dirty="0"/>
              <a:t>แล้วกลับแผนก </a:t>
            </a:r>
            <a:r>
              <a:rPr lang="en-US" dirty="0"/>
              <a:t>IT </a:t>
            </a:r>
            <a:r>
              <a:rPr lang="th-TH" dirty="0"/>
              <a:t>จึงได้รับมอบหมายทำโครงงานเกี่ยวกับการจองห้องประชุมออนไลน์</a:t>
            </a:r>
            <a:r>
              <a:rPr lang="en-US" dirty="0"/>
              <a:t>(Book Meeting Room Online)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847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A41FFB19-C0FE-4E73-8B27-0473B5D51AA0}"/>
              </a:ext>
            </a:extLst>
          </p:cNvPr>
          <p:cNvCxnSpPr>
            <a:cxnSpLocks/>
          </p:cNvCxnSpPr>
          <p:nvPr/>
        </p:nvCxnSpPr>
        <p:spPr>
          <a:xfrm flipH="1">
            <a:off x="4206240" y="772357"/>
            <a:ext cx="1422206" cy="26966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F40A98A-B845-4CB3-B8C0-8757FB6A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7C2DBCCF-BE2F-4FE7-BA13-35E3C347B5DA}"/>
              </a:ext>
            </a:extLst>
          </p:cNvPr>
          <p:cNvCxnSpPr>
            <a:cxnSpLocks/>
          </p:cNvCxnSpPr>
          <p:nvPr/>
        </p:nvCxnSpPr>
        <p:spPr>
          <a:xfrm flipH="1">
            <a:off x="1488440" y="843379"/>
            <a:ext cx="4140006" cy="17880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C2714C-CAE7-4558-9C92-2DFD1742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68" y="1239525"/>
            <a:ext cx="9603275" cy="1049235"/>
          </a:xfrm>
        </p:spPr>
        <p:txBody>
          <a:bodyPr/>
          <a:lstStyle/>
          <a:p>
            <a:r>
              <a:rPr lang="en-US" dirty="0"/>
              <a:t>menu</a:t>
            </a:r>
            <a:r>
              <a:rPr lang="th-TH" dirty="0"/>
              <a:t> </a:t>
            </a:r>
            <a:r>
              <a:rPr lang="en-US" dirty="0"/>
              <a:t>User interface</a:t>
            </a: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CABB1715-4FC2-42F0-A03E-A6AEED9E6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898" y="2032986"/>
            <a:ext cx="4541821" cy="4702916"/>
          </a:xfrm>
          <a:prstGeom prst="rect">
            <a:avLst/>
          </a:prstGeom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D1BA04B4-9675-4D7C-97C1-7DED09039A4D}"/>
              </a:ext>
            </a:extLst>
          </p:cNvPr>
          <p:cNvSpPr/>
          <p:nvPr/>
        </p:nvSpPr>
        <p:spPr>
          <a:xfrm>
            <a:off x="3355759" y="2982897"/>
            <a:ext cx="2325950" cy="3116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25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book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08B587A-A9DF-4648-8CE2-EE4CEB8C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67" y="2402341"/>
            <a:ext cx="9444132" cy="4249253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8B6E624F-C2FA-440F-9DD6-A02A2730910C}"/>
              </a:ext>
            </a:extLst>
          </p:cNvPr>
          <p:cNvSpPr/>
          <p:nvPr/>
        </p:nvSpPr>
        <p:spPr>
          <a:xfrm>
            <a:off x="6658252" y="4128117"/>
            <a:ext cx="585927" cy="568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8B2178A8-65DB-4A4E-A966-46705CE2775B}"/>
              </a:ext>
            </a:extLst>
          </p:cNvPr>
          <p:cNvCxnSpPr/>
          <p:nvPr/>
        </p:nvCxnSpPr>
        <p:spPr>
          <a:xfrm flipH="1">
            <a:off x="6995604" y="3275860"/>
            <a:ext cx="1252525" cy="112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7ACB078-3E6F-4FD3-B527-E00E08E0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28" y="2450236"/>
            <a:ext cx="8076379" cy="420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EC46217-9EBC-459B-81E5-C2CFC041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39525"/>
            <a:ext cx="9603275" cy="1049235"/>
          </a:xfrm>
        </p:spPr>
        <p:txBody>
          <a:bodyPr/>
          <a:lstStyle/>
          <a:p>
            <a:r>
              <a:rPr lang="th-TH" dirty="0"/>
              <a:t>เหตุผลที่ต้องมีระบบจองห้องประชุมออนไลน์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301D6D2-9E60-4F1B-A298-C21CC2DB4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cap="all" dirty="0"/>
              <a:t>ระบบจองห้องประชุม ลดปัญหาการ  จองซ้อน จองแล้วไม่ใช้งาน</a:t>
            </a:r>
          </a:p>
          <a:p>
            <a:r>
              <a:rPr lang="th-TH" cap="all" dirty="0"/>
              <a:t>แสดงผลแบบ </a:t>
            </a:r>
            <a:r>
              <a:rPr lang="en-US" cap="all" dirty="0"/>
              <a:t>REAL-TIME</a:t>
            </a:r>
            <a:endParaRPr lang="en-US" b="1" cap="all" dirty="0"/>
          </a:p>
          <a:p>
            <a:r>
              <a:rPr lang="th-TH" cap="all" dirty="0"/>
              <a:t>จองห้องประชุมได้ทุกที่ในองค์กร ทุกเวลา</a:t>
            </a:r>
            <a:endParaRPr lang="th-TH" b="1" cap="all" dirty="0"/>
          </a:p>
          <a:p>
            <a:endParaRPr lang="th-T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01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4F2363C-1F05-4DC3-B210-391096864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F88D73E-4DDE-45E6-B778-9A5800CC0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5" y="1002278"/>
            <a:ext cx="10123269" cy="485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3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2C57D1-2874-4955-AE9B-829437FC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หากทำการจองแล้วระบบจะส่ง </a:t>
            </a:r>
            <a:r>
              <a:rPr lang="en-US" dirty="0"/>
              <a:t>email </a:t>
            </a:r>
            <a:r>
              <a:rPr lang="th-TH" dirty="0"/>
              <a:t>หาผู้จองและคนอื่น</a:t>
            </a:r>
            <a:r>
              <a:rPr lang="en-US" dirty="0"/>
              <a:t> </a:t>
            </a:r>
            <a:r>
              <a:rPr lang="th-TH" dirty="0"/>
              <a:t>ๆที่ </a:t>
            </a:r>
            <a:r>
              <a:rPr lang="en-US" dirty="0"/>
              <a:t>Forward email </a:t>
            </a:r>
            <a:r>
              <a:rPr lang="th-TH" dirty="0"/>
              <a:t>ไว้ 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80E0867-784A-4E15-B637-A3EB446FB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92" y="2050741"/>
            <a:ext cx="5658700" cy="450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5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4C023EA-E0F5-4A67-A941-6E1FBCE7E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159626"/>
            <a:ext cx="9603275" cy="1049235"/>
          </a:xfrm>
        </p:spPr>
        <p:txBody>
          <a:bodyPr/>
          <a:lstStyle/>
          <a:p>
            <a:r>
              <a:rPr lang="th-TH" dirty="0"/>
              <a:t>และแจ้งเตือนผ่าน </a:t>
            </a:r>
            <a:r>
              <a:rPr lang="en-US" dirty="0"/>
              <a:t>email </a:t>
            </a:r>
            <a:r>
              <a:rPr lang="th-TH" dirty="0"/>
              <a:t>ถ้าหากอีก 15 นาทีจะถึงเวลาเข้าห้องประชุม</a:t>
            </a:r>
            <a:endParaRPr lang="en-US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802F7B3F-A1CF-4D81-B3CA-93881C94E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673" y="2094781"/>
            <a:ext cx="5502399" cy="440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16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20BB69F-8964-4602-BC94-D77CFF6D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หากไม่ </a:t>
            </a:r>
            <a:r>
              <a:rPr lang="en-US" dirty="0"/>
              <a:t>Check in </a:t>
            </a:r>
            <a:r>
              <a:rPr lang="th-TH" dirty="0"/>
              <a:t>ตามเวลาที่ระบบกำหนดจะแจ้งเตือนที่ </a:t>
            </a:r>
            <a:r>
              <a:rPr lang="en-US" dirty="0"/>
              <a:t>email </a:t>
            </a:r>
            <a:r>
              <a:rPr lang="th-TH" dirty="0"/>
              <a:t>และตัดเวลาที่เหลือออก</a:t>
            </a:r>
            <a:endParaRPr lang="en-US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A925827F-E045-4B69-99C5-D8387F009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552" y="1995918"/>
            <a:ext cx="4583227" cy="48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93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15 </a:t>
            </a:r>
            <a:r>
              <a:rPr lang="th-TH" sz="2800" dirty="0"/>
              <a:t>นาทีหลังจากเวลาเริ่มแล้วยังไม่ </a:t>
            </a:r>
            <a:r>
              <a:rPr lang="en-US" sz="2800" dirty="0"/>
              <a:t>Check in</a:t>
            </a:r>
          </a:p>
          <a:p>
            <a:r>
              <a:rPr lang="th-TH" sz="2800" dirty="0"/>
              <a:t>หรือจองแล้วแต่ภายใน </a:t>
            </a:r>
            <a:r>
              <a:rPr lang="en-US" sz="2800" dirty="0"/>
              <a:t>30 </a:t>
            </a:r>
            <a:r>
              <a:rPr lang="th-TH" sz="2800" dirty="0"/>
              <a:t>นาทีไม่มาจองจะตัดเวลาให้เวลาว่างเพื่อให้คนอื่นจองต่อได้</a:t>
            </a:r>
            <a:endParaRPr lang="en-US" sz="2800" dirty="0"/>
          </a:p>
          <a:p>
            <a:r>
              <a:rPr lang="th-TH" sz="2800" dirty="0"/>
              <a:t>หรือ </a:t>
            </a:r>
            <a:r>
              <a:rPr lang="en-US" sz="2800" dirty="0"/>
              <a:t>Check in </a:t>
            </a:r>
            <a:r>
              <a:rPr lang="th-TH" sz="2800" dirty="0"/>
              <a:t>แล้วถูก </a:t>
            </a:r>
            <a:r>
              <a:rPr lang="en-US" sz="2800" dirty="0"/>
              <a:t>checkout </a:t>
            </a:r>
            <a:r>
              <a:rPr lang="th-TH" sz="2800" dirty="0"/>
              <a:t>โดย </a:t>
            </a:r>
            <a:r>
              <a:rPr lang="en-US" sz="2800" dirty="0"/>
              <a:t>System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หลังจากประชุมเสร็จแล้ว </a:t>
            </a:r>
            <a:r>
              <a:rPr lang="en-US" dirty="0"/>
              <a:t>checkout </a:t>
            </a:r>
            <a:r>
              <a:rPr lang="th-TH" dirty="0"/>
              <a:t>จะเป็นสีเขียวเข้ม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2A22B22-3ED8-4C2E-A483-3BD267D2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186259"/>
            <a:ext cx="9603275" cy="1049235"/>
          </a:xfrm>
        </p:spPr>
        <p:txBody>
          <a:bodyPr/>
          <a:lstStyle/>
          <a:p>
            <a:r>
              <a:rPr lang="th-TH" dirty="0"/>
              <a:t>การแก้ไขหรือลบ </a:t>
            </a:r>
            <a:r>
              <a:rPr lang="en-US" dirty="0"/>
              <a:t>Book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1DFCF3D-8D76-45E9-8A2E-C4EAC4C75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58" y="1994358"/>
            <a:ext cx="8183615" cy="3923507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1336733-1BA8-4DE8-A361-535FD9FD62CC}"/>
              </a:ext>
            </a:extLst>
          </p:cNvPr>
          <p:cNvSpPr/>
          <p:nvPr/>
        </p:nvSpPr>
        <p:spPr>
          <a:xfrm>
            <a:off x="6329779" y="3533313"/>
            <a:ext cx="1953087" cy="559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E9883E8B-E196-4852-AE2A-3AD6EC2595C6}"/>
              </a:ext>
            </a:extLst>
          </p:cNvPr>
          <p:cNvCxnSpPr/>
          <p:nvPr/>
        </p:nvCxnSpPr>
        <p:spPr>
          <a:xfrm flipH="1">
            <a:off x="7785717" y="2592280"/>
            <a:ext cx="941033" cy="120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583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Check</a:t>
            </a:r>
            <a:r>
              <a:rPr lang="th-TH" dirty="0"/>
              <a:t> </a:t>
            </a:r>
            <a:r>
              <a:rPr lang="en-US" dirty="0"/>
              <a:t>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2B3108E-3CD4-4A4F-A81A-5A4FB5E9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00" y="2636350"/>
            <a:ext cx="8399285" cy="39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3114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Dashboard default </a:t>
            </a:r>
            <a:r>
              <a:rPr lang="th-TH" dirty="0"/>
              <a:t>ของ </a:t>
            </a:r>
            <a:r>
              <a:rPr lang="en-US" dirty="0"/>
              <a:t>from date </a:t>
            </a:r>
            <a:r>
              <a:rPr lang="th-TH" dirty="0"/>
              <a:t>จะเป็นวันที่ปัจจุบันและ </a:t>
            </a:r>
            <a:r>
              <a:rPr lang="en-US" dirty="0"/>
              <a:t>To Date </a:t>
            </a:r>
            <a:r>
              <a:rPr lang="th-TH" dirty="0"/>
              <a:t>จะเป็นวันที่ที่มีการจองวันสุดท้าย</a:t>
            </a:r>
          </a:p>
          <a:p>
            <a:pPr marL="0" indent="0">
              <a:buNone/>
            </a:pPr>
            <a:r>
              <a:rPr lang="th-TH" dirty="0"/>
              <a:t>มีปุ่ม </a:t>
            </a:r>
            <a:r>
              <a:rPr lang="en-US" dirty="0"/>
              <a:t>Export </a:t>
            </a:r>
            <a:r>
              <a:rPr lang="th-TH" dirty="0"/>
              <a:t>ไว้ใช้สำหรับ </a:t>
            </a:r>
            <a:r>
              <a:rPr lang="en-US" dirty="0"/>
              <a:t>Export </a:t>
            </a:r>
            <a:r>
              <a:rPr lang="th-TH" dirty="0"/>
              <a:t>ข้อมูลการ </a:t>
            </a:r>
            <a:r>
              <a:rPr lang="en-US" dirty="0"/>
              <a:t>Book </a:t>
            </a:r>
            <a:r>
              <a:rPr lang="th-TH" dirty="0"/>
              <a:t>ทั้งหมดเป็นไฟล์ </a:t>
            </a:r>
            <a:r>
              <a:rPr lang="en-US" dirty="0"/>
              <a:t>.xlsx Excel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2D7648D-92DA-45DE-B236-49ECD3413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46" y="3314047"/>
            <a:ext cx="6892031" cy="345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B442C6B-E052-4DAF-816D-1F161E3A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2471"/>
            <a:ext cx="9603275" cy="1049235"/>
          </a:xfrm>
        </p:spPr>
        <p:txBody>
          <a:bodyPr/>
          <a:lstStyle/>
          <a:p>
            <a:r>
              <a:rPr lang="th-TH" dirty="0"/>
              <a:t>วัตถุประสงค์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C157EEF-18A3-4BD3-A623-E0DB815D3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dirty="0"/>
              <a:t>ทุกวันนี้การจองห้องประชุมต้องทำการจองโดยส่งอีเมลให้ </a:t>
            </a:r>
            <a:r>
              <a:rPr lang="en-US" sz="2400" dirty="0"/>
              <a:t>HR </a:t>
            </a:r>
            <a:r>
              <a:rPr lang="th-TH" sz="2400" dirty="0"/>
              <a:t>และตารางเวลาว่างของห้องประชุมต้องรอ </a:t>
            </a:r>
            <a:r>
              <a:rPr lang="en-US" sz="2400" dirty="0"/>
              <a:t>HR </a:t>
            </a:r>
            <a:r>
              <a:rPr lang="th-TH" sz="2400" dirty="0"/>
              <a:t>ส่งอีเมลแจ้งว่าห้องไหนเวลาไหนว่างบ้าง </a:t>
            </a:r>
            <a:r>
              <a:rPr lang="en-US" sz="2400" dirty="0"/>
              <a:t>HR </a:t>
            </a:r>
            <a:r>
              <a:rPr lang="th-TH" sz="2400" dirty="0"/>
              <a:t>อาจจะไม่ได้เปิดอีเมลดูตลอดจึงทำให้เกิดการจองห้องประชุมซ้ำกัน ถ้าใช้เป็นแบบออนไลน์จะเป็นแบบเรียลไทม์สามารถดูได้ตลอดเวลาว่าห้องไหนเวลาไหนว่างบ้างแล้วสามารถจองได้เลยโดยไม่ต้องส่งอีเมลให้ </a:t>
            </a:r>
            <a:r>
              <a:rPr lang="en-US" sz="2400" dirty="0"/>
              <a:t>HR </a:t>
            </a:r>
            <a:r>
              <a:rPr lang="th-TH" sz="2400" dirty="0"/>
              <a:t>ลดเวลาในการทำงานของ </a:t>
            </a:r>
            <a:r>
              <a:rPr lang="en-US" sz="2400" dirty="0"/>
              <a:t>HR </a:t>
            </a:r>
            <a:r>
              <a:rPr lang="th-TH" sz="2400" dirty="0"/>
              <a:t>และให้ไปทำงานในด้านที่สำคัญกว่าในด้านนี้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786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C94F65D-DF32-4BC5-ABB2-5F491ACB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36C3D8F7-E573-4393-9E35-55564535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 Time </a:t>
            </a:r>
            <a:r>
              <a:rPr lang="th-TH" dirty="0"/>
              <a:t>ไว้เซตเวลาก่อนถึงเวลาแจ้งเตือนและหมดเวลา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04CBA8D-2600-4C64-8D49-0B0AFC14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2588233"/>
            <a:ext cx="7793736" cy="36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24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6AEF316-C99A-459A-AEBD-9F54C418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168503"/>
            <a:ext cx="9603275" cy="1049235"/>
          </a:xfrm>
        </p:spPr>
        <p:txBody>
          <a:bodyPr/>
          <a:lstStyle/>
          <a:p>
            <a:r>
              <a:rPr lang="th-TH" dirty="0"/>
              <a:t>ปัญหาที่พบ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4A51134-6E17-4A88-9347-F832A587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ตอนแรกยังไม่สามารถ </a:t>
            </a:r>
            <a:r>
              <a:rPr lang="en-US" dirty="0"/>
              <a:t>Deploy Project </a:t>
            </a:r>
            <a:r>
              <a:rPr lang="th-TH" dirty="0"/>
              <a:t>ขึ้น </a:t>
            </a:r>
            <a:r>
              <a:rPr lang="en-US" dirty="0"/>
              <a:t>Server </a:t>
            </a:r>
            <a:r>
              <a:rPr lang="th-TH" dirty="0"/>
              <a:t>ได้จึงใช้เวลาพอสมควรกว่าจะ </a:t>
            </a:r>
            <a:r>
              <a:rPr lang="en-US" dirty="0"/>
              <a:t>Deploy </a:t>
            </a:r>
            <a:r>
              <a:rPr lang="th-TH" dirty="0"/>
              <a:t>ได้</a:t>
            </a:r>
          </a:p>
          <a:p>
            <a:r>
              <a:rPr lang="th-TH" dirty="0"/>
              <a:t>เกิด </a:t>
            </a:r>
            <a:r>
              <a:rPr lang="en-US" dirty="0"/>
              <a:t>Bug </a:t>
            </a:r>
            <a:r>
              <a:rPr lang="th-TH" dirty="0"/>
              <a:t>กับ </a:t>
            </a:r>
            <a:r>
              <a:rPr lang="en-US" dirty="0"/>
              <a:t>Project </a:t>
            </a:r>
            <a:r>
              <a:rPr lang="th-TH" dirty="0"/>
              <a:t>เยอะจึงใช้เวลาในการแก้ไข </a:t>
            </a:r>
            <a:r>
              <a:rPr lang="en-US" dirty="0"/>
              <a:t>Bug </a:t>
            </a:r>
            <a:r>
              <a:rPr lang="th-TH" dirty="0"/>
              <a:t>ดังกล่าว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5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B41D330-3969-4A7F-8778-EBB970B8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6" y="924203"/>
            <a:ext cx="10644327" cy="58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 โทรแจ้ง อาจจะผิดพลาดเนื่องจากไม่อ่านเมลเกิดปัญหาการจองชนกันและเพื่อทำให้การจองห้องประชุมลดภาระในส่วนการจองทำให้ทรัพยากรส่วนบุคคล</a:t>
            </a:r>
            <a:r>
              <a:rPr lang="en-US" dirty="0"/>
              <a:t>(HR)</a:t>
            </a:r>
            <a:r>
              <a:rPr lang="th-TH" dirty="0"/>
              <a:t>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th-TH" dirty="0"/>
              <a:t> </a:t>
            </a:r>
            <a:r>
              <a:rPr lang="en-US" dirty="0"/>
              <a:t>Programming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 err="1"/>
              <a:t>Bulma</a:t>
            </a:r>
            <a:endParaRPr lang="en-US" dirty="0"/>
          </a:p>
          <a:p>
            <a:r>
              <a:rPr lang="en-US" dirty="0"/>
              <a:t>Spring boot Maven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F8E97C-1077-4113-8AB7-7CBF03F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4" y="1159626"/>
            <a:ext cx="9603275" cy="1049235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46D5677-7467-4FF0-80A4-C5CA405C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</a:t>
            </a:r>
            <a:r>
              <a:rPr lang="en-US" dirty="0" err="1"/>
              <a:t>sql</a:t>
            </a:r>
            <a:r>
              <a:rPr lang="en-US" dirty="0"/>
              <a:t> 2014</a:t>
            </a: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E8F4D3F-52DD-42E3-9E1A-A9B80D4764BD}"/>
              </a:ext>
            </a:extLst>
          </p:cNvPr>
          <p:cNvSpPr txBox="1">
            <a:spLocks/>
          </p:cNvSpPr>
          <p:nvPr/>
        </p:nvSpPr>
        <p:spPr>
          <a:xfrm>
            <a:off x="1612858" y="3064967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27B2837E-3608-4B50-A554-72653764931D}"/>
              </a:ext>
            </a:extLst>
          </p:cNvPr>
          <p:cNvSpPr txBox="1">
            <a:spLocks/>
          </p:cNvSpPr>
          <p:nvPr/>
        </p:nvSpPr>
        <p:spPr>
          <a:xfrm>
            <a:off x="1451579" y="376599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Apache Tomcat</a:t>
            </a:r>
          </a:p>
        </p:txBody>
      </p:sp>
    </p:spTree>
    <p:extLst>
      <p:ext uri="{BB962C8B-B14F-4D97-AF65-F5344CB8AC3E}">
        <p14:creationId xmlns:p14="http://schemas.microsoft.com/office/powerpoint/2010/main" val="3271407446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974</TotalTime>
  <Words>714</Words>
  <Application>Microsoft Office PowerPoint</Application>
  <PresentationFormat>แบบจอกว้าง</PresentationFormat>
  <Paragraphs>118</Paragraphs>
  <Slides>42</Slides>
  <Notes>0</Notes>
  <HiddenSlides>4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42</vt:i4>
      </vt:variant>
    </vt:vector>
  </HeadingPairs>
  <TitlesOfParts>
    <vt:vector size="45" baseType="lpstr">
      <vt:lpstr>Arial</vt:lpstr>
      <vt:lpstr>Gill Sans MT</vt:lpstr>
      <vt:lpstr>แกลเลอรี</vt:lpstr>
      <vt:lpstr>Book meeting Room</vt:lpstr>
      <vt:lpstr>ตลอด 4 เดือนได้อะไรบ้าง ?</vt:lpstr>
      <vt:lpstr>เหตุผลที่ต้องมีระบบจองห้องประชุมออนไลน์</vt:lpstr>
      <vt:lpstr>วัตถุประสงค์</vt:lpstr>
      <vt:lpstr>Project plan</vt:lpstr>
      <vt:lpstr>Requirement</vt:lpstr>
      <vt:lpstr>Computer language</vt:lpstr>
      <vt:lpstr>framework</vt:lpstr>
      <vt:lpstr>DATABASE</vt:lpstr>
      <vt:lpstr>สิทธิ์ในการเข้าถึงเมนูในระบบ</vt:lpstr>
      <vt:lpstr>Book meeting room system</vt:lpstr>
      <vt:lpstr>System use case diagram</vt:lpstr>
      <vt:lpstr>FLOW Book meeting room</vt:lpstr>
      <vt:lpstr>FLOW Dashboard</vt:lpstr>
      <vt:lpstr>FLOW system admin</vt:lpstr>
      <vt:lpstr>FLOW system admin add meeting room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Class diagram </vt:lpstr>
      <vt:lpstr>งานนำเสนอ PowerPoint</vt:lpstr>
      <vt:lpstr>User interface</vt:lpstr>
      <vt:lpstr>menu User interface</vt:lpstr>
      <vt:lpstr>User interface</vt:lpstr>
      <vt:lpstr>User interface</vt:lpstr>
      <vt:lpstr>User interface</vt:lpstr>
      <vt:lpstr>งานนำเสนอ PowerPoint</vt:lpstr>
      <vt:lpstr>หากทำการจองแล้วระบบจะส่ง email หาผู้จองและคนอื่น ๆที่ Forward email ไว้ </vt:lpstr>
      <vt:lpstr>และแจ้งเตือนผ่าน email ถ้าหากอีก 15 นาทีจะถึงเวลาเข้าห้องประชุม</vt:lpstr>
      <vt:lpstr>หากไม่ Check in ตามเวลาที่ระบบกำหนดจะแจ้งเตือนที่ email และตัดเวลาที่เหลือออก</vt:lpstr>
      <vt:lpstr>หากมีการจองแล้วแต่ยังไม่ checkin จะเป็นสีเทา</vt:lpstr>
      <vt:lpstr>การแก้ไขหรือลบ Book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ปัญหาที่พบ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72</cp:revision>
  <dcterms:created xsi:type="dcterms:W3CDTF">2019-12-09T02:20:39Z</dcterms:created>
  <dcterms:modified xsi:type="dcterms:W3CDTF">2020-02-18T08:59:04Z</dcterms:modified>
</cp:coreProperties>
</file>